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63" r:id="rId2"/>
    <p:sldId id="266" r:id="rId3"/>
    <p:sldId id="267" r:id="rId4"/>
    <p:sldId id="268" r:id="rId5"/>
    <p:sldId id="269" r:id="rId6"/>
    <p:sldId id="27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Guidelines:-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8600"/>
          </a:xfrm>
        </p:spPr>
        <p:txBody>
          <a:bodyPr/>
          <a:lstStyle/>
          <a:p>
            <a:r>
              <a:rPr lang="en-US" dirty="0"/>
              <a:t>Follow this template for your presentation.</a:t>
            </a:r>
          </a:p>
          <a:p>
            <a:r>
              <a:rPr lang="en-US" dirty="0"/>
              <a:t>Make the slides based on your given time limit (</a:t>
            </a:r>
            <a:r>
              <a:rPr lang="en-US" dirty="0">
                <a:solidFill>
                  <a:srgbClr val="FF0000"/>
                </a:solidFill>
              </a:rPr>
              <a:t>8-10 minutes</a:t>
            </a:r>
            <a:r>
              <a:rPr lang="en-US" dirty="0"/>
              <a:t>).</a:t>
            </a:r>
          </a:p>
          <a:p>
            <a:r>
              <a:rPr lang="en-US" dirty="0"/>
              <a:t> To make the slides more attractive do add more images than the sentences.</a:t>
            </a:r>
          </a:p>
          <a:p>
            <a:r>
              <a:rPr lang="en-US" dirty="0"/>
              <a:t>The below given slides are for your reference, you can align as per your preference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4E8485-34F9-41BD-8D6F-C39F9761AC9D}"/>
              </a:ext>
            </a:extLst>
          </p:cNvPr>
          <p:cNvSpPr txBox="1"/>
          <p:nvPr/>
        </p:nvSpPr>
        <p:spPr>
          <a:xfrm>
            <a:off x="0" y="6096000"/>
            <a:ext cx="9144000" cy="64633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b="0" i="0" dirty="0">
                <a:solidFill>
                  <a:srgbClr val="FF0000"/>
                </a:solidFill>
                <a:effectLst/>
                <a:latin typeface="Poppins" panose="00000500000000000000" pitchFamily="2" charset="0"/>
              </a:rPr>
              <a:t>4th International Conference on Advancing Knowledge from Multidisciplinary Perspectives in Engineering &amp; Technology (ICAKMPET-2024)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8" name="Picture 2" descr="D:\IFERP\iferp logo.png">
            <a:extLst>
              <a:ext uri="{FF2B5EF4-FFF2-40B4-BE49-F238E27FC236}">
                <a16:creationId xmlns:a16="http://schemas.microsoft.com/office/drawing/2014/main" id="{AC588C88-D0EA-4D51-A877-59A663E939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49" y="0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86D98974-51DF-C681-CB0C-4F0C292758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343" y="155599"/>
            <a:ext cx="200025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D:\IFERP\iferp logo.png">
            <a:extLst>
              <a:ext uri="{FF2B5EF4-FFF2-40B4-BE49-F238E27FC236}">
                <a16:creationId xmlns:a16="http://schemas.microsoft.com/office/drawing/2014/main" id="{AC588C88-D0EA-4D51-A877-59A663E939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49" y="0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E3AA8A12-74C9-4179-AE44-14A28CF91E87}"/>
              </a:ext>
            </a:extLst>
          </p:cNvPr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Research Article Title</a:t>
            </a:r>
            <a:endParaRPr lang="en-US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B739266-8FA5-483B-8E41-529ACE6AB60F}"/>
              </a:ext>
            </a:extLst>
          </p:cNvPr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1)Author and Coauthor name.</a:t>
            </a:r>
          </a:p>
          <a:p>
            <a:r>
              <a:rPr lang="en-US"/>
              <a:t>2)Guide name.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BB372E-E05F-23BD-84F1-5117E9784F53}"/>
              </a:ext>
            </a:extLst>
          </p:cNvPr>
          <p:cNvSpPr txBox="1"/>
          <p:nvPr/>
        </p:nvSpPr>
        <p:spPr>
          <a:xfrm>
            <a:off x="0" y="6096000"/>
            <a:ext cx="9144000" cy="64633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b="0" i="0" dirty="0">
                <a:solidFill>
                  <a:srgbClr val="FF0000"/>
                </a:solidFill>
                <a:effectLst/>
                <a:latin typeface="Poppins" panose="00000500000000000000" pitchFamily="2" charset="0"/>
              </a:rPr>
              <a:t>4th International Conference on Advancing Knowledge from Multidisciplinary Perspectives in Engineering &amp; Technology (ICAKMPET-2024)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31F0F3E-EFC8-88A9-C54B-CCDB9C3BDC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343" y="155599"/>
            <a:ext cx="200025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304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D:\IFERP\iferp logo.png">
            <a:extLst>
              <a:ext uri="{FF2B5EF4-FFF2-40B4-BE49-F238E27FC236}">
                <a16:creationId xmlns:a16="http://schemas.microsoft.com/office/drawing/2014/main" id="{AC588C88-D0EA-4D51-A877-59A663E939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49" y="0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2">
            <a:extLst>
              <a:ext uri="{FF2B5EF4-FFF2-40B4-BE49-F238E27FC236}">
                <a16:creationId xmlns:a16="http://schemas.microsoft.com/office/drawing/2014/main" id="{F8AB212F-2E3C-4072-84A7-09A1CFF07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/>
              <a:t>Abstract:-  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027E21-4E23-E947-3BAF-8A1FB51AE5F3}"/>
              </a:ext>
            </a:extLst>
          </p:cNvPr>
          <p:cNvSpPr txBox="1"/>
          <p:nvPr/>
        </p:nvSpPr>
        <p:spPr>
          <a:xfrm>
            <a:off x="0" y="6096000"/>
            <a:ext cx="9144000" cy="64633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b="0" i="0" dirty="0">
                <a:solidFill>
                  <a:srgbClr val="FF0000"/>
                </a:solidFill>
                <a:effectLst/>
                <a:latin typeface="Poppins" panose="00000500000000000000" pitchFamily="2" charset="0"/>
              </a:rPr>
              <a:t>4th International Conference on Advancing Knowledge from Multidisciplinary Perspectives in Engineering &amp; Technology (ICAKMPET-2024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95FE29-97F2-849B-5A97-95E41AEA86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343" y="155599"/>
            <a:ext cx="200025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5117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D:\IFERP\iferp logo.png">
            <a:extLst>
              <a:ext uri="{FF2B5EF4-FFF2-40B4-BE49-F238E27FC236}">
                <a16:creationId xmlns:a16="http://schemas.microsoft.com/office/drawing/2014/main" id="{AC588C88-D0EA-4D51-A877-59A663E939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49" y="0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2">
            <a:extLst>
              <a:ext uri="{FF2B5EF4-FFF2-40B4-BE49-F238E27FC236}">
                <a16:creationId xmlns:a16="http://schemas.microsoft.com/office/drawing/2014/main" id="{F8AB212F-2E3C-4072-84A7-09A1CFF07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/>
              <a:t>Description:-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E953B8-7A1A-8309-602F-F068260D2D3B}"/>
              </a:ext>
            </a:extLst>
          </p:cNvPr>
          <p:cNvSpPr txBox="1"/>
          <p:nvPr/>
        </p:nvSpPr>
        <p:spPr>
          <a:xfrm>
            <a:off x="0" y="6096000"/>
            <a:ext cx="9144000" cy="64633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b="0" i="0" dirty="0">
                <a:solidFill>
                  <a:srgbClr val="FF0000"/>
                </a:solidFill>
                <a:effectLst/>
                <a:latin typeface="Poppins" panose="00000500000000000000" pitchFamily="2" charset="0"/>
              </a:rPr>
              <a:t>4th International Conference on Advancing Knowledge from Multidisciplinary Perspectives in Engineering &amp; Technology (ICAKMPET-2024)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A5550146-8703-D3A7-D0E9-1AE3D89908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8001" y="166602"/>
            <a:ext cx="200025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332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D:\IFERP\iferp logo.png">
            <a:extLst>
              <a:ext uri="{FF2B5EF4-FFF2-40B4-BE49-F238E27FC236}">
                <a16:creationId xmlns:a16="http://schemas.microsoft.com/office/drawing/2014/main" id="{AC588C88-D0EA-4D51-A877-59A663E939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49" y="0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2">
            <a:extLst>
              <a:ext uri="{FF2B5EF4-FFF2-40B4-BE49-F238E27FC236}">
                <a16:creationId xmlns:a16="http://schemas.microsoft.com/office/drawing/2014/main" id="{F8AB212F-2E3C-4072-84A7-09A1CFF07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/>
              <a:t>Conclusion: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C34B03-45DC-6EA2-B0C2-93C367FD469F}"/>
              </a:ext>
            </a:extLst>
          </p:cNvPr>
          <p:cNvSpPr txBox="1"/>
          <p:nvPr/>
        </p:nvSpPr>
        <p:spPr>
          <a:xfrm>
            <a:off x="0" y="6180892"/>
            <a:ext cx="9158068" cy="64633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b="0" i="0" dirty="0">
                <a:solidFill>
                  <a:srgbClr val="FF0000"/>
                </a:solidFill>
                <a:effectLst/>
                <a:latin typeface="Poppins" panose="00000500000000000000" pitchFamily="2" charset="0"/>
              </a:rPr>
              <a:t>4th International Conference on Advancing Knowledge from Multidisciplinary Perspectives in Engineering &amp; Technology (ICAKMPET-2024)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9E0D08-99EA-C90C-DEC2-5EDCDEA5E2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343" y="155599"/>
            <a:ext cx="200025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1131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D:\IFERP\iferp logo.png">
            <a:extLst>
              <a:ext uri="{FF2B5EF4-FFF2-40B4-BE49-F238E27FC236}">
                <a16:creationId xmlns:a16="http://schemas.microsoft.com/office/drawing/2014/main" id="{AC588C88-D0EA-4D51-A877-59A663E939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49" y="0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2">
            <a:extLst>
              <a:ext uri="{FF2B5EF4-FFF2-40B4-BE49-F238E27FC236}">
                <a16:creationId xmlns:a16="http://schemas.microsoft.com/office/drawing/2014/main" id="{F8AB212F-2E3C-4072-84A7-09A1CFF07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3340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Thanking you…!!</a:t>
            </a:r>
          </a:p>
        </p:txBody>
      </p:sp>
      <p:pic>
        <p:nvPicPr>
          <p:cNvPr id="3" name="Picture 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E999183-030A-4322-B7D0-98CA7505C4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800" y="1924050"/>
            <a:ext cx="6197600" cy="3486150"/>
          </a:xfrm>
          <a:prstGeom prst="rect">
            <a:avLst/>
          </a:prstGeom>
        </p:spPr>
      </p:pic>
      <p:sp>
        <p:nvSpPr>
          <p:cNvPr id="15" name="Title 2">
            <a:extLst>
              <a:ext uri="{FF2B5EF4-FFF2-40B4-BE49-F238E27FC236}">
                <a16:creationId xmlns:a16="http://schemas.microsoft.com/office/drawing/2014/main" id="{1518B48A-9861-4167-8523-2BF53379CBB6}"/>
              </a:ext>
            </a:extLst>
          </p:cNvPr>
          <p:cNvSpPr txBox="1">
            <a:spLocks/>
          </p:cNvSpPr>
          <p:nvPr/>
        </p:nvSpPr>
        <p:spPr>
          <a:xfrm>
            <a:off x="-23914" y="1066800"/>
            <a:ext cx="9143999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7030A0"/>
                </a:solidFill>
              </a:rPr>
              <a:t>To Know Research Updates, Download App Now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5A721E-E98C-687E-DF19-8FA89E21538E}"/>
              </a:ext>
            </a:extLst>
          </p:cNvPr>
          <p:cNvSpPr txBox="1"/>
          <p:nvPr/>
        </p:nvSpPr>
        <p:spPr>
          <a:xfrm>
            <a:off x="22977" y="6214889"/>
            <a:ext cx="9144000" cy="64633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b="0" i="0" dirty="0">
                <a:solidFill>
                  <a:srgbClr val="FF0000"/>
                </a:solidFill>
                <a:effectLst/>
                <a:latin typeface="Poppins" panose="00000500000000000000" pitchFamily="2" charset="0"/>
              </a:rPr>
              <a:t> 4th International Conference on Advancing Knowledge from Multidisciplinary Perspectives in Engineering &amp; Technology (ICAKMPET-2024)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0B9E5E38-1C73-EA2C-BDD4-33CCE3EC5E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9835" y="113027"/>
            <a:ext cx="200025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5382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181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Poppins</vt:lpstr>
      <vt:lpstr>Times New Roman</vt:lpstr>
      <vt:lpstr>Office Theme</vt:lpstr>
      <vt:lpstr>Guidelines:-</vt:lpstr>
      <vt:lpstr>PowerPoint Presentation</vt:lpstr>
      <vt:lpstr>Abstract:-  </vt:lpstr>
      <vt:lpstr>Description:-</vt:lpstr>
      <vt:lpstr>Conclusion:</vt:lpstr>
      <vt:lpstr>Thanking you…!!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Monicka D</cp:lastModifiedBy>
  <cp:revision>32</cp:revision>
  <dcterms:created xsi:type="dcterms:W3CDTF">2017-12-21T10:51:09Z</dcterms:created>
  <dcterms:modified xsi:type="dcterms:W3CDTF">2023-09-08T05:01:55Z</dcterms:modified>
</cp:coreProperties>
</file>